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66" r:id="rId4"/>
    <p:sldId id="270" r:id="rId5"/>
    <p:sldId id="263" r:id="rId6"/>
    <p:sldId id="268" r:id="rId7"/>
    <p:sldId id="258" r:id="rId8"/>
    <p:sldId id="261" r:id="rId9"/>
    <p:sldId id="262" r:id="rId10"/>
    <p:sldId id="260" r:id="rId11"/>
    <p:sldId id="271" r:id="rId12"/>
    <p:sldId id="259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15" dt="2024-06-28T10:29:10.3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delSld modSld sldOrd">
      <pc:chgData name="Nur Ali Dilek" userId="77a452819edd66b8" providerId="LiveId" clId="{0592E1D6-D87C-42CF-AF8B-119A30B71482}" dt="2024-07-01T18:45:29.038" v="2866" actId="20577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28T12:01:13.432" v="2721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add mod">
          <ac:chgData name="Nur Ali Dilek" userId="77a452819edd66b8" providerId="LiveId" clId="{0592E1D6-D87C-42CF-AF8B-119A30B71482}" dt="2024-06-28T12:00:59.169" v="2694" actId="20577"/>
          <ac:spMkLst>
            <pc:docMk/>
            <pc:sldMk cId="1594231727" sldId="258"/>
            <ac:spMk id="3" creationId="{DA8B0643-4D2E-F2C4-A953-6677ED9C90B9}"/>
          </ac:spMkLst>
        </pc:spChg>
        <pc:spChg chg="add mod">
          <ac:chgData name="Nur Ali Dilek" userId="77a452819edd66b8" providerId="LiveId" clId="{0592E1D6-D87C-42CF-AF8B-119A30B71482}" dt="2024-06-28T08:31:01.081" v="1532" actId="20577"/>
          <ac:spMkLst>
            <pc:docMk/>
            <pc:sldMk cId="1594231727" sldId="258"/>
            <ac:spMk id="4" creationId="{92AA8854-E752-489C-132E-5E2E08CB3156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28T10:50:36.370" v="2318" actId="20577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28T12:01:13.432" v="2721" actId="20577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add del mod">
          <ac:chgData name="Nur Ali Dilek" userId="77a452819edd66b8" providerId="LiveId" clId="{0592E1D6-D87C-42CF-AF8B-119A30B71482}" dt="2024-06-28T08:31:11.657" v="1552" actId="478"/>
          <ac:picMkLst>
            <pc:docMk/>
            <pc:sldMk cId="1594231727" sldId="258"/>
            <ac:picMk id="5" creationId="{14B3754A-075E-C3D4-B18A-2A8DF5284757}"/>
          </ac:picMkLst>
        </pc:picChg>
        <pc:picChg chg="add mod">
          <ac:chgData name="Nur Ali Dilek" userId="77a452819edd66b8" providerId="LiveId" clId="{0592E1D6-D87C-42CF-AF8B-119A30B71482}" dt="2024-06-28T09:32:35.452" v="1789" actId="1076"/>
          <ac:picMkLst>
            <pc:docMk/>
            <pc:sldMk cId="1594231727" sldId="258"/>
            <ac:picMk id="5" creationId="{48737DB7-EEB2-5DCE-A611-321A4C91B589}"/>
          </ac:picMkLst>
        </pc:picChg>
        <pc:picChg chg="add mod">
          <ac:chgData name="Nur Ali Dilek" userId="77a452819edd66b8" providerId="LiveId" clId="{0592E1D6-D87C-42CF-AF8B-119A30B71482}" dt="2024-06-28T09:33:02.648" v="1794" actId="1076"/>
          <ac:picMkLst>
            <pc:docMk/>
            <pc:sldMk cId="1594231727" sldId="258"/>
            <ac:picMk id="7" creationId="{6B1C9CCB-5733-60F6-CAC8-8B19CF042F9D}"/>
          </ac:picMkLst>
        </pc:picChg>
        <pc:picChg chg="add del mod">
          <ac:chgData name="Nur Ali Dilek" userId="77a452819edd66b8" providerId="LiveId" clId="{0592E1D6-D87C-42CF-AF8B-119A30B71482}" dt="2024-06-28T08:31:12.988" v="1553" actId="478"/>
          <ac:picMkLst>
            <pc:docMk/>
            <pc:sldMk cId="1594231727" sldId="258"/>
            <ac:picMk id="7" creationId="{943727EF-F5A6-967D-039A-A9E6A7CA086A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28T10:50:52.075" v="2321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28T10:50:52.075" v="2321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7-01T13:25:00.046" v="2824" actId="20577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7-01T13:25:00.046" v="2824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28T10:42:22.392" v="2213" actId="14100"/>
          <ac:picMkLst>
            <pc:docMk/>
            <pc:sldMk cId="3859087845" sldId="260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del mod">
          <ac:chgData name="Nur Ali Dilek" userId="77a452819edd66b8" providerId="LiveId" clId="{0592E1D6-D87C-42CF-AF8B-119A30B71482}" dt="2024-06-28T10:38:39.955" v="2204" actId="478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28T10:46:01.713" v="2222" actId="1076"/>
          <ac:picMkLst>
            <pc:docMk/>
            <pc:sldMk cId="3859087845" sldId="260"/>
            <ac:picMk id="7" creationId="{893C256F-D399-6401-77C9-8E88B277308B}"/>
          </ac:picMkLst>
        </pc:picChg>
        <pc:picChg chg="add del mod">
          <ac:chgData name="Nur Ali Dilek" userId="77a452819edd66b8" providerId="LiveId" clId="{0592E1D6-D87C-42CF-AF8B-119A30B71482}" dt="2024-06-28T10:38:40.782" v="2205" actId="478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28T08:39:18.940" v="1722" actId="20577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28T08:39:18.940" v="172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7-01T13:25:11.208" v="2831" actId="20577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7-01T13:25:11.208" v="2831" actId="20577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del mod">
          <ac:chgData name="Nur Ali Dilek" userId="77a452819edd66b8" providerId="LiveId" clId="{0592E1D6-D87C-42CF-AF8B-119A30B71482}" dt="2024-06-28T10:38:46.918" v="2206" actId="478"/>
          <ac:picMkLst>
            <pc:docMk/>
            <pc:sldMk cId="1963617037" sldId="262"/>
            <ac:picMk id="4" creationId="{368A892D-9E4E-6AE0-8191-4E3CA203A123}"/>
          </ac:picMkLst>
        </pc:picChg>
        <pc:picChg chg="add mod">
          <ac:chgData name="Nur Ali Dilek" userId="77a452819edd66b8" providerId="LiveId" clId="{0592E1D6-D87C-42CF-AF8B-119A30B71482}" dt="2024-06-28T10:46:15.373" v="2226" actId="14100"/>
          <ac:picMkLst>
            <pc:docMk/>
            <pc:sldMk cId="1963617037" sldId="262"/>
            <ac:picMk id="5" creationId="{7EC12267-A58F-7306-5CFE-6A93CE8C0746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del mod">
          <ac:chgData name="Nur Ali Dilek" userId="77a452819edd66b8" providerId="LiveId" clId="{0592E1D6-D87C-42CF-AF8B-119A30B71482}" dt="2024-06-28T10:38:48.375" v="2207" actId="478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  <pc:picChg chg="add mod">
          <ac:chgData name="Nur Ali Dilek" userId="77a452819edd66b8" providerId="LiveId" clId="{0592E1D6-D87C-42CF-AF8B-119A30B71482}" dt="2024-06-28T10:46:38.588" v="2230" actId="1076"/>
          <ac:picMkLst>
            <pc:docMk/>
            <pc:sldMk cId="1963617037" sldId="262"/>
            <ac:picMk id="8" creationId="{9363FD17-48C1-150C-342D-6ABA45FF67DC}"/>
          </ac:picMkLst>
        </pc:picChg>
      </pc:sldChg>
      <pc:sldChg chg="addSp delSp modSp add mod ord">
        <pc:chgData name="Nur Ali Dilek" userId="77a452819edd66b8" providerId="LiveId" clId="{0592E1D6-D87C-42CF-AF8B-119A30B71482}" dt="2024-06-28T11:03:18.469" v="2629" actId="20577"/>
        <pc:sldMkLst>
          <pc:docMk/>
          <pc:sldMk cId="3592620309" sldId="263"/>
        </pc:sldMkLst>
        <pc:spChg chg="mod">
          <ac:chgData name="Nur Ali Dilek" userId="77a452819edd66b8" providerId="LiveId" clId="{0592E1D6-D87C-42CF-AF8B-119A30B71482}" dt="2024-06-28T10:59:04.088" v="2343" actId="20577"/>
          <ac:spMkLst>
            <pc:docMk/>
            <pc:sldMk cId="3592620309" sldId="263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28T10:29:05.995" v="2184" actId="478"/>
          <ac:spMkLst>
            <pc:docMk/>
            <pc:sldMk cId="3592620309" sldId="263"/>
            <ac:spMk id="3" creationId="{D41EEDE3-F9FF-EAE1-48EA-ECBF42EA236E}"/>
          </ac:spMkLst>
        </pc:spChg>
        <pc:spChg chg="add mod">
          <ac:chgData name="Nur Ali Dilek" userId="77a452819edd66b8" providerId="LiveId" clId="{0592E1D6-D87C-42CF-AF8B-119A30B71482}" dt="2024-06-28T11:01:23.976" v="2513" actId="1076"/>
          <ac:spMkLst>
            <pc:docMk/>
            <pc:sldMk cId="3592620309" sldId="263"/>
            <ac:spMk id="5" creationId="{A5BDB854-9557-5FB2-77BA-277A0BD759B0}"/>
          </ac:spMkLst>
        </pc:spChg>
        <pc:spChg chg="mod">
          <ac:chgData name="Nur Ali Dilek" userId="77a452819edd66b8" providerId="LiveId" clId="{0592E1D6-D87C-42CF-AF8B-119A30B71482}" dt="2024-06-28T11:03:18.469" v="2629" actId="20577"/>
          <ac:spMkLst>
            <pc:docMk/>
            <pc:sldMk cId="3592620309" sldId="263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9T07:39:17.348" v="1047" actId="478"/>
          <ac:picMkLst>
            <pc:docMk/>
            <pc:sldMk cId="3592620309" sldId="263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9T07:39:18.480" v="1048" actId="478"/>
          <ac:picMkLst>
            <pc:docMk/>
            <pc:sldMk cId="3592620309" sldId="263"/>
            <ac:picMk id="8" creationId="{B9522D72-C056-1BF4-E3B5-1713CE74B01C}"/>
          </ac:picMkLst>
        </pc:picChg>
      </pc:sldChg>
      <pc:sldChg chg="modSp new del mod">
        <pc:chgData name="Nur Ali Dilek" userId="77a452819edd66b8" providerId="LiveId" clId="{0592E1D6-D87C-42CF-AF8B-119A30B71482}" dt="2024-06-28T08:35:14.844" v="1636" actId="2696"/>
        <pc:sldMkLst>
          <pc:docMk/>
          <pc:sldMk cId="1646847423" sldId="264"/>
        </pc:sldMkLst>
        <pc:spChg chg="mod">
          <ac:chgData name="Nur Ali Dilek" userId="77a452819edd66b8" providerId="LiveId" clId="{0592E1D6-D87C-42CF-AF8B-119A30B71482}" dt="2024-06-28T08:34:55.281" v="1623" actId="20577"/>
          <ac:spMkLst>
            <pc:docMk/>
            <pc:sldMk cId="1646847423" sldId="264"/>
            <ac:spMk id="2" creationId="{CE2E81A8-21B9-EC4B-B6C2-3531658D0D10}"/>
          </ac:spMkLst>
        </pc:spChg>
      </pc:sldChg>
      <pc:sldChg chg="modSp new del mod">
        <pc:chgData name="Nur Ali Dilek" userId="77a452819edd66b8" providerId="LiveId" clId="{0592E1D6-D87C-42CF-AF8B-119A30B71482}" dt="2024-06-28T08:35:17.994" v="1637" actId="2696"/>
        <pc:sldMkLst>
          <pc:docMk/>
          <pc:sldMk cId="1691683421" sldId="265"/>
        </pc:sldMkLst>
        <pc:spChg chg="mod">
          <ac:chgData name="Nur Ali Dilek" userId="77a452819edd66b8" providerId="LiveId" clId="{0592E1D6-D87C-42CF-AF8B-119A30B71482}" dt="2024-06-28T08:35:03.254" v="1632" actId="20577"/>
          <ac:spMkLst>
            <pc:docMk/>
            <pc:sldMk cId="1691683421" sldId="265"/>
            <ac:spMk id="2" creationId="{38C3C91E-5122-D16A-F73F-9599A53F1E77}"/>
          </ac:spMkLst>
        </pc:spChg>
      </pc:sldChg>
      <pc:sldChg chg="delSp modSp add mod ord">
        <pc:chgData name="Nur Ali Dilek" userId="77a452819edd66b8" providerId="LiveId" clId="{0592E1D6-D87C-42CF-AF8B-119A30B71482}" dt="2024-07-01T18:45:29.038" v="2866" actId="20577"/>
        <pc:sldMkLst>
          <pc:docMk/>
          <pc:sldMk cId="2220447524" sldId="266"/>
        </pc:sldMkLst>
        <pc:spChg chg="mod">
          <ac:chgData name="Nur Ali Dilek" userId="77a452819edd66b8" providerId="LiveId" clId="{0592E1D6-D87C-42CF-AF8B-119A30B71482}" dt="2024-07-01T18:45:29.038" v="2866" actId="20577"/>
          <ac:spMkLst>
            <pc:docMk/>
            <pc:sldMk cId="2220447524" sldId="266"/>
            <ac:spMk id="2" creationId="{00000000-0000-0000-0000-000000000000}"/>
          </ac:spMkLst>
        </pc:spChg>
        <pc:spChg chg="del mod">
          <ac:chgData name="Nur Ali Dilek" userId="77a452819edd66b8" providerId="LiveId" clId="{0592E1D6-D87C-42CF-AF8B-119A30B71482}" dt="2024-06-28T08:36:45.862" v="1660" actId="478"/>
          <ac:spMkLst>
            <pc:docMk/>
            <pc:sldMk cId="2220447524" sldId="266"/>
            <ac:spMk id="3" creationId="{DA8B0643-4D2E-F2C4-A953-6677ED9C90B9}"/>
          </ac:spMkLst>
        </pc:spChg>
        <pc:spChg chg="del mod">
          <ac:chgData name="Nur Ali Dilek" userId="77a452819edd66b8" providerId="LiveId" clId="{0592E1D6-D87C-42CF-AF8B-119A30B71482}" dt="2024-06-28T08:38:52.286" v="1704"/>
          <ac:spMkLst>
            <pc:docMk/>
            <pc:sldMk cId="2220447524" sldId="266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08:36:37.219" v="1655" actId="478"/>
          <ac:spMkLst>
            <pc:docMk/>
            <pc:sldMk cId="2220447524" sldId="266"/>
            <ac:spMk id="6" creationId="{F58EC8AB-2F11-71F7-2088-59C242DDEBA4}"/>
          </ac:spMkLst>
        </pc:spChg>
        <pc:spChg chg="del mod">
          <ac:chgData name="Nur Ali Dilek" userId="77a452819edd66b8" providerId="LiveId" clId="{0592E1D6-D87C-42CF-AF8B-119A30B71482}" dt="2024-06-28T08:36:39.595" v="1657" actId="478"/>
          <ac:spMkLst>
            <pc:docMk/>
            <pc:sldMk cId="2220447524" sldId="266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08:36:36.458" v="1654" actId="478"/>
          <ac:picMkLst>
            <pc:docMk/>
            <pc:sldMk cId="2220447524" sldId="266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08:36:40.513" v="1658" actId="478"/>
          <ac:picMkLst>
            <pc:docMk/>
            <pc:sldMk cId="2220447524" sldId="266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08:47:06.974" v="1763" actId="2696"/>
        <pc:sldMkLst>
          <pc:docMk/>
          <pc:sldMk cId="815055692" sldId="267"/>
        </pc:sldMkLst>
      </pc:sldChg>
      <pc:sldChg chg="modSp add del mod">
        <pc:chgData name="Nur Ali Dilek" userId="77a452819edd66b8" providerId="LiveId" clId="{0592E1D6-D87C-42CF-AF8B-119A30B71482}" dt="2024-06-28T08:47:36.242" v="1785" actId="2696"/>
        <pc:sldMkLst>
          <pc:docMk/>
          <pc:sldMk cId="2167047142" sldId="267"/>
        </pc:sldMkLst>
        <pc:spChg chg="mod">
          <ac:chgData name="Nur Ali Dilek" userId="77a452819edd66b8" providerId="LiveId" clId="{0592E1D6-D87C-42CF-AF8B-119A30B71482}" dt="2024-06-28T08:47:25.167" v="1784" actId="20577"/>
          <ac:spMkLst>
            <pc:docMk/>
            <pc:sldMk cId="2167047142" sldId="267"/>
            <ac:spMk id="2" creationId="{00000000-0000-0000-0000-000000000000}"/>
          </ac:spMkLst>
        </pc:spChg>
      </pc:sldChg>
      <pc:sldChg chg="new del">
        <pc:chgData name="Nur Ali Dilek" userId="77a452819edd66b8" providerId="LiveId" clId="{0592E1D6-D87C-42CF-AF8B-119A30B71482}" dt="2024-06-28T08:39:03.572" v="1706" actId="2696"/>
        <pc:sldMkLst>
          <pc:docMk/>
          <pc:sldMk cId="2762150796" sldId="267"/>
        </pc:sldMkLst>
      </pc:sldChg>
      <pc:sldChg chg="new del">
        <pc:chgData name="Nur Ali Dilek" userId="77a452819edd66b8" providerId="LiveId" clId="{0592E1D6-D87C-42CF-AF8B-119A30B71482}" dt="2024-06-28T10:11:00.869" v="1799" actId="2696"/>
        <pc:sldMkLst>
          <pc:docMk/>
          <pc:sldMk cId="3000721159" sldId="267"/>
        </pc:sldMkLst>
      </pc:sldChg>
      <pc:sldChg chg="modSp add mod ord">
        <pc:chgData name="Nur Ali Dilek" userId="77a452819edd66b8" providerId="LiveId" clId="{0592E1D6-D87C-42CF-AF8B-119A30B71482}" dt="2024-07-01T18:42:55.273" v="2865"/>
        <pc:sldMkLst>
          <pc:docMk/>
          <pc:sldMk cId="345205159" sldId="268"/>
        </pc:sldMkLst>
        <pc:spChg chg="mod">
          <ac:chgData name="Nur Ali Dilek" userId="77a452819edd66b8" providerId="LiveId" clId="{0592E1D6-D87C-42CF-AF8B-119A30B71482}" dt="2024-06-28T11:06:31.659" v="2658" actId="20577"/>
          <ac:spMkLst>
            <pc:docMk/>
            <pc:sldMk cId="345205159" sldId="268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7-01T18:42:55.273" v="2865"/>
          <ac:spMkLst>
            <pc:docMk/>
            <pc:sldMk cId="345205159" sldId="268"/>
            <ac:spMk id="12" creationId="{6A570140-C491-2A60-EDE9-D4D4B9663375}"/>
          </ac:spMkLst>
        </pc:spChg>
      </pc:sldChg>
      <pc:sldChg chg="new del">
        <pc:chgData name="Nur Ali Dilek" userId="77a452819edd66b8" providerId="LiveId" clId="{0592E1D6-D87C-42CF-AF8B-119A30B71482}" dt="2024-06-28T10:13:09.947" v="1867" actId="2696"/>
        <pc:sldMkLst>
          <pc:docMk/>
          <pc:sldMk cId="595600946" sldId="269"/>
        </pc:sldMkLst>
      </pc:sldChg>
      <pc:sldChg chg="addSp delSp modSp add mod ord">
        <pc:chgData name="Nur Ali Dilek" userId="77a452819edd66b8" providerId="LiveId" clId="{0592E1D6-D87C-42CF-AF8B-119A30B71482}" dt="2024-06-28T10:31:18.999" v="2202" actId="1076"/>
        <pc:sldMkLst>
          <pc:docMk/>
          <pc:sldMk cId="3701639623" sldId="269"/>
        </pc:sldMkLst>
        <pc:spChg chg="mod">
          <ac:chgData name="Nur Ali Dilek" userId="77a452819edd66b8" providerId="LiveId" clId="{0592E1D6-D87C-42CF-AF8B-119A30B71482}" dt="2024-06-28T10:13:24.424" v="1890" actId="20577"/>
          <ac:spMkLst>
            <pc:docMk/>
            <pc:sldMk cId="3701639623" sldId="269"/>
            <ac:spMk id="2" creationId="{00000000-0000-0000-0000-000000000000}"/>
          </ac:spMkLst>
        </pc:spChg>
        <pc:spChg chg="add del">
          <ac:chgData name="Nur Ali Dilek" userId="77a452819edd66b8" providerId="LiveId" clId="{0592E1D6-D87C-42CF-AF8B-119A30B71482}" dt="2024-06-28T10:14:06.281" v="1894" actId="22"/>
          <ac:spMkLst>
            <pc:docMk/>
            <pc:sldMk cId="3701639623" sldId="269"/>
            <ac:spMk id="4" creationId="{D5DC8495-6091-3EFB-BBC4-B9DE7C4D7C99}"/>
          </ac:spMkLst>
        </pc:spChg>
        <pc:spChg chg="add mod">
          <ac:chgData name="Nur Ali Dilek" userId="77a452819edd66b8" providerId="LiveId" clId="{0592E1D6-D87C-42CF-AF8B-119A30B71482}" dt="2024-06-28T10:17:18.487" v="2064" actId="20577"/>
          <ac:spMkLst>
            <pc:docMk/>
            <pc:sldMk cId="3701639623" sldId="269"/>
            <ac:spMk id="6" creationId="{6DCDC8F8-4125-AFCB-0008-DD0E5264BCB6}"/>
          </ac:spMkLst>
        </pc:sp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8" creationId="{A40FB3A2-8510-3B93-831E-360561BCF648}"/>
          </ac:picMkLst>
        </pc:pic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10" creationId="{485B24FB-CC5E-CAB5-1AD6-9E1E69BFF092}"/>
          </ac:picMkLst>
        </pc:picChg>
      </pc:sldChg>
      <pc:sldChg chg="addSp modSp add mod">
        <pc:chgData name="Nur Ali Dilek" userId="77a452819edd66b8" providerId="LiveId" clId="{0592E1D6-D87C-42CF-AF8B-119A30B71482}" dt="2024-06-28T10:29:10.308" v="2185"/>
        <pc:sldMkLst>
          <pc:docMk/>
          <pc:sldMk cId="1663235313" sldId="270"/>
        </pc:sldMkLst>
        <pc:spChg chg="mod">
          <ac:chgData name="Nur Ali Dilek" userId="77a452819edd66b8" providerId="LiveId" clId="{0592E1D6-D87C-42CF-AF8B-119A30B71482}" dt="2024-06-28T10:26:16.505" v="2105" actId="20577"/>
          <ac:spMkLst>
            <pc:docMk/>
            <pc:sldMk cId="1663235313" sldId="270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6-28T10:27:08.494" v="2130" actId="12"/>
          <ac:spMkLst>
            <pc:docMk/>
            <pc:sldMk cId="1663235313" sldId="270"/>
            <ac:spMk id="4" creationId="{FF5A33BA-6D7D-8CE7-9BD9-167146AC744B}"/>
          </ac:spMkLst>
        </pc:spChg>
        <pc:spChg chg="add mod">
          <ac:chgData name="Nur Ali Dilek" userId="77a452819edd66b8" providerId="LiveId" clId="{0592E1D6-D87C-42CF-AF8B-119A30B71482}" dt="2024-06-28T10:29:10.308" v="2185"/>
          <ac:spMkLst>
            <pc:docMk/>
            <pc:sldMk cId="1663235313" sldId="270"/>
            <ac:spMk id="5" creationId="{388E27D9-A9EB-6733-5714-C74DDEC2F5F4}"/>
          </ac:spMkLst>
        </pc:spChg>
      </pc:sldChg>
      <pc:sldChg chg="delSp add del mod">
        <pc:chgData name="Nur Ali Dilek" userId="77a452819edd66b8" providerId="LiveId" clId="{0592E1D6-D87C-42CF-AF8B-119A30B71482}" dt="2024-06-28T10:21:50.599" v="2074" actId="2696"/>
        <pc:sldMkLst>
          <pc:docMk/>
          <pc:sldMk cId="3711741512" sldId="270"/>
        </pc:sldMkLst>
        <pc:spChg chg="del">
          <ac:chgData name="Nur Ali Dilek" userId="77a452819edd66b8" providerId="LiveId" clId="{0592E1D6-D87C-42CF-AF8B-119A30B71482}" dt="2024-06-28T10:21:36.032" v="2072" actId="478"/>
          <ac:spMkLst>
            <pc:docMk/>
            <pc:sldMk cId="3711741512" sldId="270"/>
            <ac:spMk id="3" creationId="{DA8B0643-4D2E-F2C4-A953-6677ED9C90B9}"/>
          </ac:spMkLst>
        </pc:spChg>
        <pc:spChg chg="del">
          <ac:chgData name="Nur Ali Dilek" userId="77a452819edd66b8" providerId="LiveId" clId="{0592E1D6-D87C-42CF-AF8B-119A30B71482}" dt="2024-06-28T10:21:47.308" v="2073" actId="478"/>
          <ac:spMkLst>
            <pc:docMk/>
            <pc:sldMk cId="3711741512" sldId="270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1:25.797" v="2068" actId="478"/>
          <ac:spMkLst>
            <pc:docMk/>
            <pc:sldMk cId="3711741512" sldId="270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28T10:21:28.532" v="2069" actId="478"/>
          <ac:spMkLst>
            <pc:docMk/>
            <pc:sldMk cId="3711741512" sldId="270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10:21:19.388" v="2066" actId="478"/>
          <ac:picMkLst>
            <pc:docMk/>
            <pc:sldMk cId="3711741512" sldId="270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1:32.818" v="2071" actId="478"/>
          <ac:picMkLst>
            <pc:docMk/>
            <pc:sldMk cId="3711741512" sldId="270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1:21.109" v="2067" actId="478"/>
          <ac:picMkLst>
            <pc:docMk/>
            <pc:sldMk cId="3711741512" sldId="270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10:21:30.009" v="2070" actId="478"/>
          <ac:picMkLst>
            <pc:docMk/>
            <pc:sldMk cId="3711741512" sldId="270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10:23:08.963" v="2082" actId="2696"/>
        <pc:sldMkLst>
          <pc:docMk/>
          <pc:sldMk cId="3933019364" sldId="270"/>
        </pc:sldMkLst>
      </pc:sldChg>
      <pc:sldChg chg="delSp add del mod">
        <pc:chgData name="Nur Ali Dilek" userId="77a452819edd66b8" providerId="LiveId" clId="{0592E1D6-D87C-42CF-AF8B-119A30B71482}" dt="2024-06-28T10:37:42.522" v="2203" actId="2696"/>
        <pc:sldMkLst>
          <pc:docMk/>
          <pc:sldMk cId="143575194" sldId="271"/>
        </pc:sldMkLst>
        <pc:spChg chg="del">
          <ac:chgData name="Nur Ali Dilek" userId="77a452819edd66b8" providerId="LiveId" clId="{0592E1D6-D87C-42CF-AF8B-119A30B71482}" dt="2024-06-28T10:24:09.665" v="2095" actId="478"/>
          <ac:spMkLst>
            <pc:docMk/>
            <pc:sldMk cId="143575194" sldId="271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4:13.193" v="2096" actId="478"/>
          <ac:spMkLst>
            <pc:docMk/>
            <pc:sldMk cId="143575194" sldId="271"/>
            <ac:spMk id="6" creationId="{F58EC8AB-2F11-71F7-2088-59C242DDEBA4}"/>
          </ac:spMkLst>
        </pc:spChg>
        <pc:picChg chg="del">
          <ac:chgData name="Nur Ali Dilek" userId="77a452819edd66b8" providerId="LiveId" clId="{0592E1D6-D87C-42CF-AF8B-119A30B71482}" dt="2024-06-28T10:24:17.028" v="2098" actId="478"/>
          <ac:picMkLst>
            <pc:docMk/>
            <pc:sldMk cId="143575194" sldId="271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4:18.451" v="2099" actId="478"/>
          <ac:picMkLst>
            <pc:docMk/>
            <pc:sldMk cId="143575194" sldId="271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4:16.076" v="2097" actId="478"/>
          <ac:picMkLst>
            <pc:docMk/>
            <pc:sldMk cId="143575194" sldId="271"/>
            <ac:picMk id="9" creationId="{C4D22080-EBB8-1D5A-6C86-14160B01EC02}"/>
          </ac:picMkLst>
        </pc:picChg>
      </pc:sldChg>
      <pc:sldChg chg="new del">
        <pc:chgData name="Nur Ali Dilek" userId="77a452819edd66b8" providerId="LiveId" clId="{0592E1D6-D87C-42CF-AF8B-119A30B71482}" dt="2024-06-28T10:23:52.102" v="2093" actId="2696"/>
        <pc:sldMkLst>
          <pc:docMk/>
          <pc:sldMk cId="1756382494" sldId="271"/>
        </pc:sldMkLst>
      </pc:sldChg>
      <pc:sldChg chg="delSp modSp add mod">
        <pc:chgData name="Nur Ali Dilek" userId="77a452819edd66b8" providerId="LiveId" clId="{0592E1D6-D87C-42CF-AF8B-119A30B71482}" dt="2024-06-30T19:17:14.646" v="2816" actId="20577"/>
        <pc:sldMkLst>
          <pc:docMk/>
          <pc:sldMk cId="4011700216" sldId="271"/>
        </pc:sldMkLst>
        <pc:spChg chg="mod">
          <ac:chgData name="Nur Ali Dilek" userId="77a452819edd66b8" providerId="LiveId" clId="{0592E1D6-D87C-42CF-AF8B-119A30B71482}" dt="2024-06-30T19:17:14.646" v="2816" actId="20577"/>
          <ac:spMkLst>
            <pc:docMk/>
            <pc:sldMk cId="4011700216" sldId="271"/>
            <ac:spMk id="2" creationId="{00000000-0000-0000-0000-000000000000}"/>
          </ac:spMkLst>
        </pc:spChg>
        <pc:spChg chg="del">
          <ac:chgData name="Nur Ali Dilek" userId="77a452819edd66b8" providerId="LiveId" clId="{0592E1D6-D87C-42CF-AF8B-119A30B71482}" dt="2024-06-30T19:16:29.897" v="2725" actId="478"/>
          <ac:spMkLst>
            <pc:docMk/>
            <pc:sldMk cId="4011700216" sldId="271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30T19:16:27.078" v="2723" actId="478"/>
          <ac:picMkLst>
            <pc:docMk/>
            <pc:sldMk cId="4011700216" sldId="271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30T19:16:28.358" v="2724" actId="478"/>
          <ac:picMkLst>
            <pc:docMk/>
            <pc:sldMk cId="4011700216" sldId="271"/>
            <ac:picMk id="7" creationId="{893C256F-D399-6401-77C9-8E88B277308B}"/>
          </ac:picMkLst>
        </pc:picChg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77854F-6217-0893-6306-E3E1AE693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98809"/>
            <a:ext cx="5493774" cy="35378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3C256F-D399-6401-77C9-8E88B2773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740" y="3607154"/>
            <a:ext cx="5021826" cy="176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 err="1"/>
              <a:t>Perfomancetest</a:t>
            </a:r>
            <a:r>
              <a:rPr lang="en-US" sz="4800" dirty="0"/>
              <a:t> </a:t>
            </a:r>
            <a:r>
              <a:rPr lang="en-US" sz="4800" dirty="0" err="1"/>
              <a:t>Nullzugsuche</a:t>
            </a:r>
            <a:r>
              <a:rPr lang="en-US" sz="4800" dirty="0"/>
              <a:t> </a:t>
            </a:r>
            <a:r>
              <a:rPr lang="en-US" sz="4800" dirty="0" err="1"/>
              <a:t>Vergleich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1700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Nullzugsuche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zukünftig Verteidigung der eigenen Reihen priorisieren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Designentscheidung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DCDC8F8-4125-AFCB-0008-DD0E5264BCB6}"/>
              </a:ext>
            </a:extLst>
          </p:cNvPr>
          <p:cNvSpPr txBox="1"/>
          <p:nvPr/>
        </p:nvSpPr>
        <p:spPr>
          <a:xfrm>
            <a:off x="640079" y="3096308"/>
            <a:ext cx="6094268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Ein „search_benchmark.py“ für alle Suchalgorithmen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in Game.py ein </a:t>
            </a:r>
            <a:r>
              <a:rPr lang="de-DE" sz="1700" b="1" dirty="0" err="1"/>
              <a:t>determine_next_move</a:t>
            </a:r>
            <a:r>
              <a:rPr lang="de-DE" sz="1700" b="1" dirty="0"/>
              <a:t>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700" b="1" dirty="0"/>
              <a:t>Den gewünschten Suchalgorithmus ausführen</a:t>
            </a:r>
          </a:p>
          <a:p>
            <a:endParaRPr lang="de-DE" sz="1700" b="1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Zeilen reduzieren Vermeidung von redundantem Code und Klassen (für </a:t>
            </a:r>
            <a:r>
              <a:rPr lang="de-DE" sz="1700" b="1" dirty="0" err="1"/>
              <a:t>Benchmarktests</a:t>
            </a:r>
            <a:r>
              <a:rPr lang="de-DE" sz="1700" b="1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Übersichtlicher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40FB3A2-8510-3B93-831E-360561BC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302" y="3949666"/>
            <a:ext cx="2891987" cy="40881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85B24FB-CC5E-CAB5-1AD6-9E1E69BFF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264" y="4417443"/>
            <a:ext cx="5611591" cy="195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39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044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FF5A33BA-6D7D-8CE7-9BD9-167146AC744B}"/>
              </a:ext>
            </a:extLst>
          </p:cNvPr>
          <p:cNvSpPr txBox="1"/>
          <p:nvPr/>
        </p:nvSpPr>
        <p:spPr>
          <a:xfrm>
            <a:off x="633597" y="2847504"/>
            <a:ext cx="609426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i="0" dirty="0">
                <a:effectLst/>
                <a:latin typeface="gg sans"/>
              </a:rPr>
              <a:t>Grundprinzip: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Überspringen eines Zuges verschlechtert die eigene Position</a:t>
            </a:r>
          </a:p>
          <a:p>
            <a:r>
              <a:rPr lang="de-DE" b="1" i="0" dirty="0">
                <a:effectLst/>
                <a:latin typeface="gg sans"/>
              </a:rPr>
              <a:t>Funktionsweise: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Spieler verzichtet auf Zug Gegner erhält sofortigen Vorteil Unnötige Suchpfade werden eliminiert</a:t>
            </a:r>
          </a:p>
          <a:p>
            <a:r>
              <a:rPr lang="de-DE" b="1" i="0" dirty="0">
                <a:effectLst/>
                <a:latin typeface="gg sans"/>
              </a:rPr>
              <a:t>Effizienz: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Reduziert die zu untersuchenden Knoten im Spielbaum Beschleunigt die Berechnung</a:t>
            </a: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88E27D9-A9EB-6733-5714-C74DDEC2F5F4}"/>
              </a:ext>
            </a:extLst>
          </p:cNvPr>
          <p:cNvSpPr txBox="1"/>
          <p:nvPr/>
        </p:nvSpPr>
        <p:spPr>
          <a:xfrm>
            <a:off x="7005176" y="2704014"/>
            <a:ext cx="5183927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dirty="0"/>
              <a:t>Performancetest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63235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r>
              <a:rPr lang="en-US" sz="4800" dirty="0"/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Heuristiken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Mitte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dominieren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633597" y="2655143"/>
            <a:ext cx="617566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Bewertungsfunktion: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Figurentypen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Capture Figure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Voranschreiten der Figur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Zielfeld erreichen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5BDB854-9557-5FB2-77BA-277A0BD759B0}"/>
              </a:ext>
            </a:extLst>
          </p:cNvPr>
          <p:cNvSpPr txBox="1"/>
          <p:nvPr/>
        </p:nvSpPr>
        <p:spPr>
          <a:xfrm>
            <a:off x="6093822" y="2704014"/>
            <a:ext cx="6094268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Heuristiken: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Verbesserung der Bewertungsfunktion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Komplexere Strategien: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Zukünftig Verteidigung der eigenen Reihen priorisieren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Blockaden und Bedrohungen</a:t>
            </a:r>
          </a:p>
        </p:txBody>
      </p:sp>
    </p:spTree>
    <p:extLst>
      <p:ext uri="{BB962C8B-B14F-4D97-AF65-F5344CB8AC3E}">
        <p14:creationId xmlns:p14="http://schemas.microsoft.com/office/powerpoint/2010/main" val="3592620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Dynamisches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Zeitmanagement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Zeitkonto</a:t>
            </a:r>
            <a:r>
              <a:rPr lang="en-US" sz="4800" dirty="0" err="1"/>
              <a:t>n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utzung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6"/>
            <a:ext cx="10515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Dynamische Zeitmanagement: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Für jede neue Tiefe wird die verfügbare Zeit so berechnet, dass ein proportionaler Anteil der restlichen Zeit verwendet wird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Abbruch bei Zeitüberschreitung und mache besten Move aus der Tiefe mit vollständiger Suche in </a:t>
            </a:r>
            <a:r>
              <a:rPr lang="de-DE" b="1" dirty="0" err="1"/>
              <a:t>Determine_next_move</a:t>
            </a:r>
            <a:r>
              <a:rPr lang="de-DE" b="1" dirty="0"/>
              <a:t>(</a:t>
            </a:r>
            <a:r>
              <a:rPr lang="de-DE" b="1" dirty="0" err="1"/>
              <a:t>self</a:t>
            </a:r>
            <a:r>
              <a:rPr lang="de-DE" b="1" dirty="0"/>
              <a:t>, </a:t>
            </a:r>
            <a:r>
              <a:rPr lang="de-DE" b="1" dirty="0" err="1"/>
              <a:t>max_depth</a:t>
            </a:r>
            <a:r>
              <a:rPr lang="de-DE" b="1" dirty="0"/>
              <a:t>, turn)</a:t>
            </a:r>
          </a:p>
        </p:txBody>
      </p:sp>
    </p:spTree>
    <p:extLst>
      <p:ext uri="{BB962C8B-B14F-4D97-AF65-F5344CB8AC3E}">
        <p14:creationId xmlns:p14="http://schemas.microsoft.com/office/powerpoint/2010/main" val="345205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5919354" y="4537240"/>
            <a:ext cx="536560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(Aktuell):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5919354" y="3156544"/>
            <a:ext cx="7235535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Aktuell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  <a:p>
            <a:pPr defTabSz="868680">
              <a:spcAft>
                <a:spcPts val="600"/>
              </a:spcAft>
            </a:pPr>
            <a:endParaRPr lang="de-DE" sz="1710" b="1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b="1" dirty="0"/>
              <a:t>Schneller mit Nullzugsuche</a:t>
            </a:r>
            <a:endParaRPr lang="de-DE" sz="171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5919355" y="3588612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355" y="4882013"/>
            <a:ext cx="5342083" cy="24386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A8B0643-4D2E-F2C4-A953-6677ED9C90B9}"/>
              </a:ext>
            </a:extLst>
          </p:cNvPr>
          <p:cNvSpPr txBox="1"/>
          <p:nvPr/>
        </p:nvSpPr>
        <p:spPr>
          <a:xfrm>
            <a:off x="271300" y="4552266"/>
            <a:ext cx="572425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(Vorher):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AA8854-E752-489C-132E-5E2E08CB3156}"/>
              </a:ext>
            </a:extLst>
          </p:cNvPr>
          <p:cNvSpPr txBox="1"/>
          <p:nvPr/>
        </p:nvSpPr>
        <p:spPr>
          <a:xfrm>
            <a:off x="271300" y="3171570"/>
            <a:ext cx="723553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Vorher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8737DB7-EEB2-5DCE-A611-321A4C91B5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267837" y="3605375"/>
            <a:ext cx="5558000" cy="22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B1C9CCB-5733-60F6-CAC8-8B19CF042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37" y="4906158"/>
            <a:ext cx="5558000" cy="21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AlphaBeta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0495E0-CF91-3904-B252-FFB87E5E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52" y="3089734"/>
            <a:ext cx="4888339" cy="333222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F85CE1-65C2-4A2F-F851-97C3D3D2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26" y="3738730"/>
            <a:ext cx="5350928" cy="18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EC12267-A58F-7306-5CFE-6A93CE8C0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949008"/>
            <a:ext cx="4894600" cy="339260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363FD17-48C1-150C-342D-6ABA45FF6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781" y="3480014"/>
            <a:ext cx="5741235" cy="203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374</Words>
  <Application>Microsoft Office PowerPoint</Application>
  <PresentationFormat>Breitbild</PresentationFormat>
  <Paragraphs>70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gg sans</vt:lpstr>
      <vt:lpstr>Wingdings</vt:lpstr>
      <vt:lpstr>Office-Design</vt:lpstr>
      <vt:lpstr>PowerPoint-Präsentation</vt:lpstr>
      <vt:lpstr>Designentscheidung</vt:lpstr>
      <vt:lpstr>KI –Techniken – NegaMax</vt:lpstr>
      <vt:lpstr>KI –Techniken – Nullzugsuche</vt:lpstr>
      <vt:lpstr>Bewertungsfunktion Heuristiken – Mitte dominieren</vt:lpstr>
      <vt:lpstr>Dynamisches Zeitmanagement / Zeitkontonutzung</vt:lpstr>
      <vt:lpstr>Tabellarische Präsentation der Benchmarktests / Bewertungsfunktion</vt:lpstr>
      <vt:lpstr>Tabellarische Präsentation der   NegaMax – Suche ohne AlphaBeta</vt:lpstr>
      <vt:lpstr>Tabellarische Präsentation der Alpha-Beta-Suche ohne Nullzugsuche</vt:lpstr>
      <vt:lpstr>Tabellarische Präsentation der Alpha-Beta-Suche mit Nullzugsuche</vt:lpstr>
      <vt:lpstr>Perfomancetest Nullzugsuche Vergleich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2024-07-01T18:45:38Z</dcterms:modified>
</cp:coreProperties>
</file>

<file path=docProps/thumbnail.jpeg>
</file>